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414" r:id="rId6"/>
    <p:sldId id="417" r:id="rId7"/>
    <p:sldId id="429" r:id="rId8"/>
    <p:sldId id="415" r:id="rId9"/>
    <p:sldId id="423" r:id="rId10"/>
    <p:sldId id="420" r:id="rId11"/>
    <p:sldId id="419" r:id="rId12"/>
    <p:sldId id="411" r:id="rId13"/>
    <p:sldId id="430" r:id="rId14"/>
    <p:sldId id="305" r:id="rId15"/>
  </p:sldIdLst>
  <p:sldSz cx="12192000" cy="6858000"/>
  <p:notesSz cx="12192000" cy="6858000"/>
  <p:custDataLst>
    <p:tags r:id="rId1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21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61" autoAdjust="0"/>
  </p:normalViewPr>
  <p:slideViewPr>
    <p:cSldViewPr showGuides="1">
      <p:cViewPr varScale="1">
        <p:scale>
          <a:sx n="86" d="100"/>
          <a:sy n="86" d="100"/>
        </p:scale>
        <p:origin x="681" y="80"/>
      </p:cViewPr>
      <p:guideLst>
        <p:guide orient="horz" pos="3024"/>
        <p:guide pos="21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8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4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23.png"/><Relationship Id="rId14" Type="http://schemas.openxmlformats.org/officeDocument/2006/relationships/image" Target="../media/image22.png"/><Relationship Id="rId13" Type="http://schemas.openxmlformats.org/officeDocument/2006/relationships/image" Target="../media/image21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27.png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31.png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217" y="959709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16648" y="5917795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Xiang Zhang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61432" y="1282747"/>
            <a:ext cx="11209321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Dual History Enhancement with Hybrid Hypergraph-Graph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Networks for Temporal Knowledge Graph Reasoning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90100" y="5117465"/>
            <a:ext cx="2112010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Noto Sans Mono CJK HK"/>
              </a:rPr>
              <a:t>——</a:t>
            </a:r>
            <a:r>
              <a:rPr lang="en-US" sz="1600" b="1" spc="150" dirty="0">
                <a:solidFill>
                  <a:srgbClr val="1F4E79"/>
                </a:solidFill>
                <a:latin typeface="微软雅黑" panose="020B0503020204020204" charset="-122"/>
                <a:ea typeface="微软雅黑" panose="020B0503020204020204" charset="-122"/>
                <a:cs typeface="Noto Sans Mono CJK HK"/>
              </a:rPr>
              <a:t>WWW 2026</a:t>
            </a:r>
            <a:b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</a:b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114800" y="5029200"/>
            <a:ext cx="54381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/>
              <a:t>code:None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4400" y="2265680"/>
            <a:ext cx="10119360" cy="27546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1200" y="1905000"/>
            <a:ext cx="7705725" cy="38290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3320" y="1738630"/>
            <a:ext cx="4720590" cy="51104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752600" y="2133600"/>
            <a:ext cx="8665845" cy="44342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en-US" altLang="zh-CN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(1) T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raditional GNNs,constrained by their low-order neighborhood aggregation design, inherently fail to model potential high-order dependencies among facts.</a:t>
            </a:r>
            <a:endParaRPr lang="en-US" altLang="zh-CN" sz="20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en-US" altLang="zh-CN" sz="20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(2) For global history modeling,they exhibit notable limitations: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being prone to frequency-dominated prediction bias or assuming uniform contributions fromall historical events while neglecting their significance to current predictions</a:t>
            </a:r>
            <a:endParaRPr lang="en-US" altLang="zh-CN" sz="20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en-US" altLang="zh-CN" sz="16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altLang="zh-CN" sz="16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495" y="1524000"/>
            <a:ext cx="10717530" cy="52400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" y="1828800"/>
            <a:ext cx="6041390" cy="223583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0400" y="1828800"/>
            <a:ext cx="3648075" cy="11239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2800" y="3124200"/>
            <a:ext cx="3409950" cy="10382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3400" y="4191000"/>
            <a:ext cx="5981700" cy="12763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91325" y="4364990"/>
            <a:ext cx="3781425" cy="9906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" y="5486400"/>
            <a:ext cx="4410075" cy="10572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10400" y="5486400"/>
            <a:ext cx="3257550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1988820"/>
            <a:ext cx="5419090" cy="248856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2800" y="2133600"/>
            <a:ext cx="4010025" cy="67627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9000" y="3200400"/>
            <a:ext cx="4343400" cy="97155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96075" y="4477385"/>
            <a:ext cx="4886325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150" y="1920240"/>
            <a:ext cx="5772785" cy="391541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3850" y="1905000"/>
            <a:ext cx="5400675" cy="6191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5600" y="2524125"/>
            <a:ext cx="4714875" cy="7048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15430" y="3228975"/>
            <a:ext cx="5391785" cy="6369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150" y="1769110"/>
            <a:ext cx="11087100" cy="49415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3600" y="2209800"/>
            <a:ext cx="7762875" cy="35623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5600" y="1828800"/>
            <a:ext cx="6278880" cy="47720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4382</Words>
  <Application>WPS 演示</Application>
  <PresentationFormat>宽屏</PresentationFormat>
  <Paragraphs>255</Paragraphs>
  <Slides>12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Trebuchet MS</vt:lpstr>
      <vt:lpstr>Arial</vt:lpstr>
      <vt:lpstr>Times New Roman</vt:lpstr>
      <vt:lpstr>微软雅黑</vt:lpstr>
      <vt:lpstr>Noto Sans Mono CJK HK</vt:lpstr>
      <vt:lpstr>Segoe Print</vt:lpstr>
      <vt:lpstr>Times New Roman</vt:lpstr>
      <vt:lpstr>Calibri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雯雯</cp:lastModifiedBy>
  <cp:revision>431</cp:revision>
  <dcterms:created xsi:type="dcterms:W3CDTF">2023-09-17T03:47:00Z</dcterms:created>
  <dcterms:modified xsi:type="dcterms:W3CDTF">2026-06-06T13:32:23Z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2023-09-06T08:00:00Z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2023-09-27T08:00:00Z</vt:filetime>
  </property>
  <property fmtid="{D5CDD505-2E9C-101B-9397-08002B2CF9AE}" pid="5" name="ICV">
    <vt:lpwstr>637F99E4384743058473D0AB5B9F1424_13</vt:lpwstr>
  </property>
  <property fmtid="{D5CDD505-2E9C-101B-9397-08002B2CF9AE}" pid="6" name="KSOProductBuildVer">
    <vt:lpwstr>2052-12.1.0.26375</vt:lpwstr>
  </property>
</Properties>
</file>